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142262-8341-4E8C-A934-FB3815797C70}" v="51" dt="2024-07-02T14:32:39.555"/>
    <p1510:client id="{802549A2-8D3E-4787-AB00-DAA72FFEE607}" v="18" dt="2024-07-02T14:20:50.835"/>
    <p1510:client id="{9A5B8D2C-CD63-44FA-9598-43513D5B2C2B}" v="15" dt="2024-07-02T14:22:37.3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91" y="7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ilippe Baucour" userId="5102170ae7533958" providerId="LiveId" clId="{6A142262-8341-4E8C-A934-FB3815797C70}"/>
    <pc:docChg chg="undo custSel modSld">
      <pc:chgData name="Philippe Baucour" userId="5102170ae7533958" providerId="LiveId" clId="{6A142262-8341-4E8C-A934-FB3815797C70}" dt="2024-07-02T14:32:39.555" v="94" actId="1036"/>
      <pc:docMkLst>
        <pc:docMk/>
      </pc:docMkLst>
      <pc:sldChg chg="addSp modSp mod modAnim">
        <pc:chgData name="Philippe Baucour" userId="5102170ae7533958" providerId="LiveId" clId="{6A142262-8341-4E8C-A934-FB3815797C70}" dt="2024-07-02T14:32:39.555" v="94" actId="1036"/>
        <pc:sldMkLst>
          <pc:docMk/>
          <pc:sldMk cId="3784089036" sldId="256"/>
        </pc:sldMkLst>
        <pc:spChg chg="mod">
          <ac:chgData name="Philippe Baucour" userId="5102170ae7533958" providerId="LiveId" clId="{6A142262-8341-4E8C-A934-FB3815797C70}" dt="2024-07-02T14:29:17.424" v="21" actId="6549"/>
          <ac:spMkLst>
            <pc:docMk/>
            <pc:sldMk cId="3784089036" sldId="256"/>
            <ac:spMk id="2" creationId="{00000000-0000-0000-0000-000000000000}"/>
          </ac:spMkLst>
        </pc:spChg>
        <pc:spChg chg="mod">
          <ac:chgData name="Philippe Baucour" userId="5102170ae7533958" providerId="LiveId" clId="{6A142262-8341-4E8C-A934-FB3815797C70}" dt="2024-07-02T14:31:47.274" v="45" actId="27636"/>
          <ac:spMkLst>
            <pc:docMk/>
            <pc:sldMk cId="3784089036" sldId="256"/>
            <ac:spMk id="3" creationId="{00000000-0000-0000-0000-000000000000}"/>
          </ac:spMkLst>
        </pc:spChg>
        <pc:picChg chg="add mod">
          <ac:chgData name="Philippe Baucour" userId="5102170ae7533958" providerId="LiveId" clId="{6A142262-8341-4E8C-A934-FB3815797C70}" dt="2024-07-02T14:32:39.555" v="94" actId="1036"/>
          <ac:picMkLst>
            <pc:docMk/>
            <pc:sldMk cId="3784089036" sldId="256"/>
            <ac:picMk id="5" creationId="{1495C4ED-ECE4-4C89-6ECC-62A7AB517B25}"/>
          </ac:picMkLst>
        </pc:picChg>
        <pc:picChg chg="add mod">
          <ac:chgData name="Philippe Baucour" userId="5102170ae7533958" providerId="LiveId" clId="{6A142262-8341-4E8C-A934-FB3815797C70}" dt="2024-07-02T14:32:22.006" v="53" actId="1035"/>
          <ac:picMkLst>
            <pc:docMk/>
            <pc:sldMk cId="3784089036" sldId="256"/>
            <ac:picMk id="6" creationId="{27ABD71E-959D-D6AE-14E8-55298ADDCC3A}"/>
          </ac:picMkLst>
        </pc:picChg>
        <pc:picChg chg="add mod">
          <ac:chgData name="Philippe Baucour" userId="5102170ae7533958" providerId="LiveId" clId="{6A142262-8341-4E8C-A934-FB3815797C70}" dt="2024-07-02T14:32:27.959" v="66" actId="1036"/>
          <ac:picMkLst>
            <pc:docMk/>
            <pc:sldMk cId="3784089036" sldId="256"/>
            <ac:picMk id="7" creationId="{7C3DF4FD-341E-10C2-C987-8DE4D36C778A}"/>
          </ac:picMkLst>
        </pc:picChg>
      </pc:sldChg>
    </pc:docChg>
  </pc:docChgLst>
</pc:chgInfo>
</file>

<file path=ppt/media/image1.jpeg>
</file>

<file path=ppt/media/image2.jpeg>
</file>

<file path=ppt/media/image3.jpeg>
</file>

<file path=ppt/media/image4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14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359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68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887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89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345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193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548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026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271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6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7178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jpeg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Green Lock In A 3D Electronic System">
            <a:extLst>
              <a:ext uri="{FF2B5EF4-FFF2-40B4-BE49-F238E27FC236}">
                <a16:creationId xmlns:a16="http://schemas.microsoft.com/office/drawing/2014/main" id="{547A25EA-64CB-330C-9D61-366F041935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1" b="6368"/>
          <a:stretch/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5A93C08-5026-4474-A6D5-87A03C135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78823" cy="6028256"/>
          </a:xfrm>
          <a:custGeom>
            <a:avLst/>
            <a:gdLst>
              <a:gd name="connsiteX0" fmla="*/ 0 w 5578823"/>
              <a:gd name="connsiteY0" fmla="*/ 0 h 6028256"/>
              <a:gd name="connsiteX1" fmla="*/ 3897606 w 5578823"/>
              <a:gd name="connsiteY1" fmla="*/ 0 h 6028256"/>
              <a:gd name="connsiteX2" fmla="*/ 4274232 w 5578823"/>
              <a:gd name="connsiteY2" fmla="*/ 360545 h 6028256"/>
              <a:gd name="connsiteX3" fmla="*/ 4673934 w 5578823"/>
              <a:gd name="connsiteY3" fmla="*/ 738354 h 6028256"/>
              <a:gd name="connsiteX4" fmla="*/ 5421862 w 5578823"/>
              <a:gd name="connsiteY4" fmla="*/ 1773839 h 6028256"/>
              <a:gd name="connsiteX5" fmla="*/ 5469198 w 5578823"/>
              <a:gd name="connsiteY5" fmla="*/ 3329255 h 6028256"/>
              <a:gd name="connsiteX6" fmla="*/ 4741546 w 5578823"/>
              <a:gd name="connsiteY6" fmla="*/ 4877588 h 6028256"/>
              <a:gd name="connsiteX7" fmla="*/ 1325600 w 5578823"/>
              <a:gd name="connsiteY7" fmla="*/ 5980388 h 6028256"/>
              <a:gd name="connsiteX8" fmla="*/ 137593 w 5578823"/>
              <a:gd name="connsiteY8" fmla="*/ 5804042 h 6028256"/>
              <a:gd name="connsiteX9" fmla="*/ 0 w 5578823"/>
              <a:gd name="connsiteY9" fmla="*/ 5760161 h 6028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78823" h="6028256">
                <a:moveTo>
                  <a:pt x="0" y="0"/>
                </a:moveTo>
                <a:lnTo>
                  <a:pt x="3897606" y="0"/>
                </a:lnTo>
                <a:lnTo>
                  <a:pt x="4274232" y="360545"/>
                </a:lnTo>
                <a:cubicBezTo>
                  <a:pt x="4408856" y="488910"/>
                  <a:pt x="4542134" y="615181"/>
                  <a:pt x="4673934" y="738354"/>
                </a:cubicBezTo>
                <a:cubicBezTo>
                  <a:pt x="5042663" y="1082881"/>
                  <a:pt x="5282330" y="1428108"/>
                  <a:pt x="5421862" y="1773839"/>
                </a:cubicBezTo>
                <a:cubicBezTo>
                  <a:pt x="5631101" y="2292214"/>
                  <a:pt x="5614731" y="2811325"/>
                  <a:pt x="5469198" y="3329255"/>
                </a:cubicBezTo>
                <a:cubicBezTo>
                  <a:pt x="5323662" y="3847185"/>
                  <a:pt x="5048962" y="4363935"/>
                  <a:pt x="4741546" y="4877588"/>
                </a:cubicBezTo>
                <a:cubicBezTo>
                  <a:pt x="4027238" y="6071494"/>
                  <a:pt x="2764972" y="6102970"/>
                  <a:pt x="1325600" y="5980388"/>
                </a:cubicBezTo>
                <a:cubicBezTo>
                  <a:pt x="903947" y="5944442"/>
                  <a:pt x="499735" y="5907589"/>
                  <a:pt x="137593" y="5804042"/>
                </a:cubicBezTo>
                <a:lnTo>
                  <a:pt x="0" y="5760161"/>
                </a:lnTo>
                <a:close/>
              </a:path>
            </a:pathLst>
          </a:cu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633B38B-B87A-4288-A20F-0223A6C27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61999" y="867878"/>
            <a:ext cx="4127635" cy="2828223"/>
          </a:xfrm>
        </p:spPr>
        <p:txBody>
          <a:bodyPr>
            <a:normAutofit/>
          </a:bodyPr>
          <a:lstStyle/>
          <a:p>
            <a:pPr algn="l"/>
            <a:r>
              <a:rPr lang="fr-FR" sz="4400" dirty="0" err="1"/>
              <a:t>Fraud</a:t>
            </a:r>
            <a:r>
              <a:rPr lang="fr-FR" sz="4400" dirty="0"/>
              <a:t> </a:t>
            </a:r>
            <a:r>
              <a:rPr lang="fr-FR" sz="4400" dirty="0" err="1"/>
              <a:t>Detection</a:t>
            </a:r>
            <a:endParaRPr lang="fr-FR" sz="44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762000" y="3801980"/>
            <a:ext cx="4048126" cy="1534518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fr-FR" dirty="0"/>
              <a:t>Dominique OURMIAH </a:t>
            </a:r>
          </a:p>
          <a:p>
            <a:pPr algn="l"/>
            <a:r>
              <a:rPr lang="fr-FR" dirty="0"/>
              <a:t>Patrice SINNAH </a:t>
            </a:r>
          </a:p>
          <a:p>
            <a:pPr algn="l"/>
            <a:r>
              <a:rPr lang="fr-FR" dirty="0"/>
              <a:t>Philippe BAUCOUR </a:t>
            </a:r>
          </a:p>
        </p:txBody>
      </p:sp>
      <p:pic>
        <p:nvPicPr>
          <p:cNvPr id="5" name="Picture 2" descr="Philippe BAUCOUR">
            <a:extLst>
              <a:ext uri="{FF2B5EF4-FFF2-40B4-BE49-F238E27FC236}">
                <a16:creationId xmlns:a16="http://schemas.microsoft.com/office/drawing/2014/main" id="{1495C4ED-ECE4-4C89-6ECC-62A7AB517B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805" y="4919639"/>
            <a:ext cx="322016" cy="322016"/>
          </a:xfrm>
          <a:prstGeom prst="ellipse">
            <a:avLst/>
          </a:prstGeom>
          <a:ln w="63500" cap="rnd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Dominique Ourmiah">
            <a:extLst>
              <a:ext uri="{FF2B5EF4-FFF2-40B4-BE49-F238E27FC236}">
                <a16:creationId xmlns:a16="http://schemas.microsoft.com/office/drawing/2014/main" id="{27ABD71E-959D-D6AE-14E8-55298ADDCC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227" y="3884168"/>
            <a:ext cx="321509" cy="321509"/>
          </a:xfrm>
          <a:prstGeom prst="ellipse">
            <a:avLst/>
          </a:prstGeom>
          <a:ln w="63500" cap="rnd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Patrice SINNAH">
            <a:extLst>
              <a:ext uri="{FF2B5EF4-FFF2-40B4-BE49-F238E27FC236}">
                <a16:creationId xmlns:a16="http://schemas.microsoft.com/office/drawing/2014/main" id="{7C3DF4FD-341E-10C2-C987-8DE4D36C77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227" y="4409281"/>
            <a:ext cx="321509" cy="321509"/>
          </a:xfrm>
          <a:prstGeom prst="ellipse">
            <a:avLst/>
          </a:prstGeom>
          <a:ln w="63500" cap="rnd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4089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3150E2-9826-31BA-89E0-AB3CD88C4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Infra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7759CFB-EF54-DE6A-DF6A-4016BBD7C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1931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CC3A43-E091-FA83-413A-96C61974B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Take</a:t>
            </a:r>
            <a:r>
              <a:rPr lang="fr-FR" dirty="0"/>
              <a:t> </a:t>
            </a:r>
            <a:r>
              <a:rPr lang="fr-FR" dirty="0" err="1"/>
              <a:t>away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0ABC79E-2F9D-4357-8DD8-5823FFE92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5875074"/>
      </p:ext>
    </p:extLst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AnalogousFromRegularSeedRightStep">
      <a:dk1>
        <a:srgbClr val="000000"/>
      </a:dk1>
      <a:lt1>
        <a:srgbClr val="FFFFFF"/>
      </a:lt1>
      <a:dk2>
        <a:srgbClr val="1D2733"/>
      </a:dk2>
      <a:lt2>
        <a:srgbClr val="E8E2E5"/>
      </a:lt2>
      <a:accent1>
        <a:srgbClr val="46B47E"/>
      </a:accent1>
      <a:accent2>
        <a:srgbClr val="3BB1A8"/>
      </a:accent2>
      <a:accent3>
        <a:srgbClr val="4D9BC3"/>
      </a:accent3>
      <a:accent4>
        <a:srgbClr val="3B58B1"/>
      </a:accent4>
      <a:accent5>
        <a:srgbClr val="614DC3"/>
      </a:accent5>
      <a:accent6>
        <a:srgbClr val="813BB1"/>
      </a:accent6>
      <a:hlink>
        <a:srgbClr val="BF3F7E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11</Words>
  <Application>Microsoft Office PowerPoint</Application>
  <PresentationFormat>Grand écran</PresentationFormat>
  <Paragraphs>6</Paragraphs>
  <Slides>3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8" baseType="lpstr">
      <vt:lpstr>Arial</vt:lpstr>
      <vt:lpstr>Avenir Next LT Pro</vt:lpstr>
      <vt:lpstr>Avenir Next LT Pro Light</vt:lpstr>
      <vt:lpstr>Sitka Subheading</vt:lpstr>
      <vt:lpstr>PebbleVTI</vt:lpstr>
      <vt:lpstr>Fraud Detection</vt:lpstr>
      <vt:lpstr>Infra</vt:lpstr>
      <vt:lpstr>Take away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lastModifiedBy>Philippe Baucour</cp:lastModifiedBy>
  <cp:revision>25</cp:revision>
  <dcterms:created xsi:type="dcterms:W3CDTF">2024-07-02T14:19:21Z</dcterms:created>
  <dcterms:modified xsi:type="dcterms:W3CDTF">2024-07-02T14:32:48Z</dcterms:modified>
</cp:coreProperties>
</file>

<file path=docProps/thumbnail.jpeg>
</file>